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8" r:id="rId10"/>
    <p:sldId id="366" r:id="rId11"/>
    <p:sldId id="269" r:id="rId12"/>
    <p:sldId id="266" r:id="rId13"/>
    <p:sldId id="362" r:id="rId14"/>
    <p:sldId id="363" r:id="rId15"/>
    <p:sldId id="364" r:id="rId16"/>
    <p:sldId id="365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6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7" r:id="rId72"/>
    <p:sldId id="325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4" r:id="rId81"/>
    <p:sldId id="336" r:id="rId82"/>
    <p:sldId id="337" r:id="rId83"/>
    <p:sldId id="338" r:id="rId84"/>
    <p:sldId id="339" r:id="rId85"/>
    <p:sldId id="340" r:id="rId86"/>
    <p:sldId id="367" r:id="rId87"/>
    <p:sldId id="341" r:id="rId88"/>
    <p:sldId id="342" r:id="rId89"/>
    <p:sldId id="343" r:id="rId90"/>
    <p:sldId id="359" r:id="rId91"/>
    <p:sldId id="360" r:id="rId92"/>
    <p:sldId id="361" r:id="rId93"/>
    <p:sldId id="258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76AC"/>
    <a:srgbClr val="000000"/>
    <a:srgbClr val="C9C0B5"/>
    <a:srgbClr val="D2C0B5"/>
    <a:srgbClr val="BBB0A3"/>
    <a:srgbClr val="FD5151"/>
    <a:srgbClr val="887E6F"/>
    <a:srgbClr val="FD5158"/>
    <a:srgbClr val="F04E6E"/>
    <a:srgbClr val="6C6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85986" autoAdjust="0"/>
  </p:normalViewPr>
  <p:slideViewPr>
    <p:cSldViewPr snapToGrid="0" snapToObjects="1" showGuides="1">
      <p:cViewPr varScale="1">
        <p:scale>
          <a:sx n="60" d="100"/>
          <a:sy n="60" d="100"/>
        </p:scale>
        <p:origin x="33" y="525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615EF-D7AC-4927-8B87-70031DD23F76}">
      <dsp:nvSpPr>
        <dsp:cNvPr id="0" name=""/>
        <dsp:cNvSpPr/>
      </dsp:nvSpPr>
      <dsp:spPr>
        <a:xfrm>
          <a:off x="557655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Where</a:t>
          </a:r>
          <a:endParaRPr lang="nb-NO" sz="1200" kern="1200" dirty="0"/>
        </a:p>
      </dsp:txBody>
      <dsp:txXfrm>
        <a:off x="724921" y="789341"/>
        <a:ext cx="878143" cy="697287"/>
      </dsp:txXfrm>
    </dsp:sp>
    <dsp:sp modelId="{8E7A3A97-EF12-4A9F-A7B6-97E6978AC74E}">
      <dsp:nvSpPr>
        <dsp:cNvPr id="0" name=""/>
        <dsp:cNvSpPr/>
      </dsp:nvSpPr>
      <dsp:spPr>
        <a:xfrm>
          <a:off x="104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Restrict</a:t>
          </a:r>
        </a:p>
      </dsp:txBody>
      <dsp:txXfrm>
        <a:off x="102168" y="612629"/>
        <a:ext cx="492811" cy="492811"/>
      </dsp:txXfrm>
    </dsp:sp>
    <dsp:sp modelId="{0578384F-C45F-49C5-8FB4-4D13509083F3}">
      <dsp:nvSpPr>
        <dsp:cNvPr id="0" name=""/>
        <dsp:cNvSpPr/>
      </dsp:nvSpPr>
      <dsp:spPr>
        <a:xfrm>
          <a:off x="2300003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  <a:endParaRPr lang="nb-NO" sz="1200" kern="1200" dirty="0"/>
        </a:p>
      </dsp:txBody>
      <dsp:txXfrm>
        <a:off x="2467268" y="789341"/>
        <a:ext cx="878143" cy="697287"/>
      </dsp:txXfrm>
    </dsp:sp>
    <dsp:sp modelId="{A5A1B32C-3C03-4E47-8AE7-7B839D5932B8}">
      <dsp:nvSpPr>
        <dsp:cNvPr id="0" name=""/>
        <dsp:cNvSpPr/>
      </dsp:nvSpPr>
      <dsp:spPr>
        <a:xfrm>
          <a:off x="2300003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Many</a:t>
          </a:r>
          <a:endParaRPr lang="nb-NO" sz="1200" kern="1200" dirty="0"/>
        </a:p>
      </dsp:txBody>
      <dsp:txXfrm>
        <a:off x="2467268" y="1486628"/>
        <a:ext cx="878143" cy="697287"/>
      </dsp:txXfrm>
    </dsp:sp>
    <dsp:sp modelId="{CFCB1987-CCF3-4C6A-88B9-C036EA29C773}">
      <dsp:nvSpPr>
        <dsp:cNvPr id="0" name=""/>
        <dsp:cNvSpPr/>
      </dsp:nvSpPr>
      <dsp:spPr>
        <a:xfrm>
          <a:off x="1742452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Project</a:t>
          </a:r>
          <a:endParaRPr lang="nb-NO" sz="1100" kern="1200" dirty="0"/>
        </a:p>
      </dsp:txBody>
      <dsp:txXfrm>
        <a:off x="1844516" y="612629"/>
        <a:ext cx="492811" cy="492811"/>
      </dsp:txXfrm>
    </dsp:sp>
    <dsp:sp modelId="{7F8C749D-EA59-487A-AF02-735F385780FF}">
      <dsp:nvSpPr>
        <dsp:cNvPr id="0" name=""/>
        <dsp:cNvSpPr/>
      </dsp:nvSpPr>
      <dsp:spPr>
        <a:xfrm>
          <a:off x="4042351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Distinct</a:t>
          </a:r>
          <a:endParaRPr lang="nb-NO" sz="1200" kern="1200" dirty="0"/>
        </a:p>
      </dsp:txBody>
      <dsp:txXfrm>
        <a:off x="4209616" y="789341"/>
        <a:ext cx="878143" cy="697287"/>
      </dsp:txXfrm>
    </dsp:sp>
    <dsp:sp modelId="{BB8EF1DD-7072-4445-96A5-0835C76209BF}">
      <dsp:nvSpPr>
        <dsp:cNvPr id="0" name=""/>
        <dsp:cNvSpPr/>
      </dsp:nvSpPr>
      <dsp:spPr>
        <a:xfrm>
          <a:off x="4042351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Union</a:t>
          </a:r>
          <a:endParaRPr lang="nb-NO" sz="1200" kern="1200" dirty="0"/>
        </a:p>
      </dsp:txBody>
      <dsp:txXfrm>
        <a:off x="4209616" y="1486628"/>
        <a:ext cx="878143" cy="697287"/>
      </dsp:txXfrm>
    </dsp:sp>
    <dsp:sp modelId="{198C39CC-82FA-4263-A5F4-53DEA70B2A82}">
      <dsp:nvSpPr>
        <dsp:cNvPr id="0" name=""/>
        <dsp:cNvSpPr/>
      </dsp:nvSpPr>
      <dsp:spPr>
        <a:xfrm>
          <a:off x="4042351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Intersect</a:t>
          </a:r>
          <a:endParaRPr lang="nb-NO" sz="1200" kern="1200" dirty="0"/>
        </a:p>
      </dsp:txBody>
      <dsp:txXfrm>
        <a:off x="4209616" y="2183916"/>
        <a:ext cx="878143" cy="697287"/>
      </dsp:txXfrm>
    </dsp:sp>
    <dsp:sp modelId="{A2387A2B-3FF5-40E8-9C77-2497887530FE}">
      <dsp:nvSpPr>
        <dsp:cNvPr id="0" name=""/>
        <dsp:cNvSpPr/>
      </dsp:nvSpPr>
      <dsp:spPr>
        <a:xfrm>
          <a:off x="4042351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Except</a:t>
          </a:r>
          <a:endParaRPr lang="nb-NO" sz="1200" kern="1200" dirty="0"/>
        </a:p>
      </dsp:txBody>
      <dsp:txXfrm>
        <a:off x="4209616" y="2881204"/>
        <a:ext cx="878143" cy="697287"/>
      </dsp:txXfrm>
    </dsp:sp>
    <dsp:sp modelId="{6BA0CD86-C683-4EFD-B808-9AA9611F8FF1}">
      <dsp:nvSpPr>
        <dsp:cNvPr id="0" name=""/>
        <dsp:cNvSpPr/>
      </dsp:nvSpPr>
      <dsp:spPr>
        <a:xfrm>
          <a:off x="3484800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Sets</a:t>
          </a:r>
          <a:endParaRPr lang="nb-NO" sz="1100" kern="1200" dirty="0"/>
        </a:p>
      </dsp:txBody>
      <dsp:txXfrm>
        <a:off x="3586864" y="612629"/>
        <a:ext cx="492811" cy="492811"/>
      </dsp:txXfrm>
    </dsp:sp>
    <dsp:sp modelId="{16C5DF77-9EBA-4366-B1AE-54ADB9DCD7AE}">
      <dsp:nvSpPr>
        <dsp:cNvPr id="0" name=""/>
        <dsp:cNvSpPr/>
      </dsp:nvSpPr>
      <dsp:spPr>
        <a:xfrm>
          <a:off x="5784699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Count</a:t>
          </a:r>
          <a:endParaRPr lang="nb-NO" sz="1200" kern="1200" dirty="0"/>
        </a:p>
      </dsp:txBody>
      <dsp:txXfrm>
        <a:off x="5951964" y="789341"/>
        <a:ext cx="878143" cy="697287"/>
      </dsp:txXfrm>
    </dsp:sp>
    <dsp:sp modelId="{D3095F85-3417-42B3-9021-BEF86B1D3C36}">
      <dsp:nvSpPr>
        <dsp:cNvPr id="0" name=""/>
        <dsp:cNvSpPr/>
      </dsp:nvSpPr>
      <dsp:spPr>
        <a:xfrm>
          <a:off x="5784699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Sum</a:t>
          </a:r>
          <a:endParaRPr lang="nb-NO" sz="1200" kern="1200" dirty="0"/>
        </a:p>
      </dsp:txBody>
      <dsp:txXfrm>
        <a:off x="5951964" y="1486628"/>
        <a:ext cx="878143" cy="697287"/>
      </dsp:txXfrm>
    </dsp:sp>
    <dsp:sp modelId="{2644AD89-1E03-4540-9812-135ABD316EFB}">
      <dsp:nvSpPr>
        <dsp:cNvPr id="0" name=""/>
        <dsp:cNvSpPr/>
      </dsp:nvSpPr>
      <dsp:spPr>
        <a:xfrm>
          <a:off x="5784699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Min</a:t>
          </a:r>
          <a:endParaRPr lang="nb-NO" sz="1200" kern="1200" dirty="0"/>
        </a:p>
      </dsp:txBody>
      <dsp:txXfrm>
        <a:off x="5951964" y="2183916"/>
        <a:ext cx="878143" cy="697287"/>
      </dsp:txXfrm>
    </dsp:sp>
    <dsp:sp modelId="{1F4BD268-737B-45AA-8326-E31BD1914749}">
      <dsp:nvSpPr>
        <dsp:cNvPr id="0" name=""/>
        <dsp:cNvSpPr/>
      </dsp:nvSpPr>
      <dsp:spPr>
        <a:xfrm>
          <a:off x="5784699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Max</a:t>
          </a:r>
          <a:endParaRPr lang="nb-NO" sz="1200" kern="1200" dirty="0"/>
        </a:p>
      </dsp:txBody>
      <dsp:txXfrm>
        <a:off x="5951964" y="2881204"/>
        <a:ext cx="878143" cy="697287"/>
      </dsp:txXfrm>
    </dsp:sp>
    <dsp:sp modelId="{672150A3-2952-4B89-A4E5-E8083495F5AF}">
      <dsp:nvSpPr>
        <dsp:cNvPr id="0" name=""/>
        <dsp:cNvSpPr/>
      </dsp:nvSpPr>
      <dsp:spPr>
        <a:xfrm>
          <a:off x="5784699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Average</a:t>
          </a:r>
          <a:endParaRPr lang="nb-NO" sz="1200" kern="1200" dirty="0"/>
        </a:p>
      </dsp:txBody>
      <dsp:txXfrm>
        <a:off x="5951964" y="3578491"/>
        <a:ext cx="878143" cy="697287"/>
      </dsp:txXfrm>
    </dsp:sp>
    <dsp:sp modelId="{C66058A2-36C8-46E5-9418-D3AA33B64C68}">
      <dsp:nvSpPr>
        <dsp:cNvPr id="0" name=""/>
        <dsp:cNvSpPr/>
      </dsp:nvSpPr>
      <dsp:spPr>
        <a:xfrm>
          <a:off x="5227147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Aggr.</a:t>
          </a:r>
        </a:p>
      </dsp:txBody>
      <dsp:txXfrm>
        <a:off x="5329211" y="612629"/>
        <a:ext cx="492811" cy="492811"/>
      </dsp:txXfrm>
    </dsp:sp>
    <dsp:sp modelId="{C3CFD48C-9D42-4FE7-8F01-6553035A2110}">
      <dsp:nvSpPr>
        <dsp:cNvPr id="0" name=""/>
        <dsp:cNvSpPr/>
      </dsp:nvSpPr>
      <dsp:spPr>
        <a:xfrm>
          <a:off x="7527046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  <a:endParaRPr lang="nb-NO" sz="1200" kern="1200" dirty="0"/>
        </a:p>
      </dsp:txBody>
      <dsp:txXfrm>
        <a:off x="7694312" y="789341"/>
        <a:ext cx="878143" cy="697287"/>
      </dsp:txXfrm>
    </dsp:sp>
    <dsp:sp modelId="{5802897B-56EE-4984-8D39-5AA05A7B0E4E}">
      <dsp:nvSpPr>
        <dsp:cNvPr id="0" name=""/>
        <dsp:cNvSpPr/>
      </dsp:nvSpPr>
      <dsp:spPr>
        <a:xfrm>
          <a:off x="7527046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  <a:endParaRPr lang="nb-NO" sz="1200" kern="1200" dirty="0"/>
        </a:p>
      </dsp:txBody>
      <dsp:txXfrm>
        <a:off x="7694312" y="1486628"/>
        <a:ext cx="878143" cy="697287"/>
      </dsp:txXfrm>
    </dsp:sp>
    <dsp:sp modelId="{EC550F48-481E-497F-BD5E-299A43E7D4BD}">
      <dsp:nvSpPr>
        <dsp:cNvPr id="0" name=""/>
        <dsp:cNvSpPr/>
      </dsp:nvSpPr>
      <dsp:spPr>
        <a:xfrm>
          <a:off x="7527046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  <a:endParaRPr lang="nb-NO" sz="1200" kern="1200" dirty="0"/>
        </a:p>
      </dsp:txBody>
      <dsp:txXfrm>
        <a:off x="7694312" y="2183916"/>
        <a:ext cx="878143" cy="697287"/>
      </dsp:txXfrm>
    </dsp:sp>
    <dsp:sp modelId="{85918AD6-F329-426B-B21B-86E86AEA1209}">
      <dsp:nvSpPr>
        <dsp:cNvPr id="0" name=""/>
        <dsp:cNvSpPr/>
      </dsp:nvSpPr>
      <dsp:spPr>
        <a:xfrm>
          <a:off x="7527046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</a:p>
      </dsp:txBody>
      <dsp:txXfrm>
        <a:off x="7694312" y="2881204"/>
        <a:ext cx="878143" cy="697287"/>
      </dsp:txXfrm>
    </dsp:sp>
    <dsp:sp modelId="{54560DBF-2963-40C5-B69A-1177AC08EF72}">
      <dsp:nvSpPr>
        <dsp:cNvPr id="0" name=""/>
        <dsp:cNvSpPr/>
      </dsp:nvSpPr>
      <dsp:spPr>
        <a:xfrm>
          <a:off x="7527046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Revert</a:t>
          </a:r>
          <a:endParaRPr lang="nb-NO" sz="1200" kern="1200" dirty="0"/>
        </a:p>
      </dsp:txBody>
      <dsp:txXfrm>
        <a:off x="7694312" y="3578491"/>
        <a:ext cx="878143" cy="697287"/>
      </dsp:txXfrm>
    </dsp:sp>
    <dsp:sp modelId="{6BF401AA-7F53-4CD3-8BC3-9D4E22E62B75}">
      <dsp:nvSpPr>
        <dsp:cNvPr id="0" name=""/>
        <dsp:cNvSpPr/>
      </dsp:nvSpPr>
      <dsp:spPr>
        <a:xfrm>
          <a:off x="6969495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Order</a:t>
          </a:r>
          <a:endParaRPr lang="nb-NO" sz="1100" kern="1200" dirty="0"/>
        </a:p>
      </dsp:txBody>
      <dsp:txXfrm>
        <a:off x="7071559" y="612629"/>
        <a:ext cx="492811" cy="492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9680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string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CLR-en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Nytt av året er at Microsoft har valgt å legge mye av koden sin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</a:t>
            </a:r>
            <a:r>
              <a:rPr lang="nb-NO" baseline="0" dirty="0" smtClean="0"/>
              <a:t> på </a:t>
            </a:r>
            <a:r>
              <a:rPr lang="nb-NO" baseline="0" dirty="0" err="1" smtClean="0"/>
              <a:t>Github</a:t>
            </a:r>
            <a:r>
              <a:rPr lang="nb-NO" baseline="0" dirty="0" smtClean="0"/>
              <a:t>. Ett av disse prosjektene er </a:t>
            </a:r>
            <a:r>
              <a:rPr lang="nb-NO" baseline="0" dirty="0" err="1" smtClean="0"/>
              <a:t>CoreCLR</a:t>
            </a:r>
            <a:r>
              <a:rPr lang="nb-NO" baseline="0" dirty="0" smtClean="0"/>
              <a:t>, som er CLR-en til </a:t>
            </a:r>
            <a:r>
              <a:rPr lang="nb-NO" baseline="0" dirty="0" err="1" smtClean="0"/>
              <a:t>Core</a:t>
            </a:r>
            <a:r>
              <a:rPr lang="nb-NO" baseline="0" dirty="0" smtClean="0"/>
              <a:t>-versjonen av .NET. Denne CLR-en jobber de med å lage støtte for på Mac, Linux og FreeBSD. Dette vil blant annet bety at vi kan utvikle Console og Webapplikasjoner i .NET som vil kunne kjøre på disse andre operativsystemene. Vi er altså ikke lenger låst til Windows.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375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5382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46400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07524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MVC, 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5091" y="5755802"/>
            <a:ext cx="4396995" cy="251796"/>
          </a:xfrm>
        </p:spPr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 &amp; Lars 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05/08/15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err="1" smtClean="0">
                <a:solidFill>
                  <a:srgbClr val="2B91AF"/>
                </a:solidFill>
                <a:latin typeface="Consolas"/>
              </a:rPr>
              <a:t>var</a:t>
            </a: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p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31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Out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Validate(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age,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reason) 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reason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(age &gt;= 18)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return true;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else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reason =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"Too young"</a:t>
            </a:r>
            <a:r>
              <a:rPr lang="en-US" sz="1800" dirty="0" smtClean="0">
                <a:latin typeface="Consolas"/>
              </a:rPr>
              <a:t>;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srgbClr val="823125"/>
                </a:solidFill>
                <a:latin typeface="Consolas"/>
              </a:rPr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	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false</a:t>
            </a:r>
            <a:r>
              <a:rPr lang="en-US" sz="1800" dirty="0" smtClean="0">
                <a:latin typeface="Consolas"/>
              </a:rPr>
              <a:t>;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		}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}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Validate(17,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(!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(reason);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5509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Reference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Increase(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age++;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1;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Increase(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2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7369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x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 ==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false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0750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x.Append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 world")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"Hello world"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283950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5 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Abonnere 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Item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item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20085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1613" cy="307777"/>
          </a:xfrm>
        </p:spPr>
        <p:txBody>
          <a:bodyPr/>
          <a:lstStyle/>
          <a:p>
            <a:r>
              <a:rPr lang="nb-NO" dirty="0" smtClean="0"/>
              <a:t>Spørreoperatorer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isReodor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s)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"Reodor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is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Reodor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823125"/>
                </a:solidFill>
                <a:latin typeface="Consolas"/>
              </a:rPr>
              <a:t>Reodor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83428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-</a:t>
            </a:r>
            <a:r>
              <a:rPr lang="nb-NO" sz="2000" dirty="0">
                <a:solidFill>
                  <a:schemeClr val="bg1"/>
                </a:solidFill>
              </a:rPr>
              <a:t>m</a:t>
            </a:r>
            <a:r>
              <a:rPr lang="nb-NO" sz="2000" dirty="0" smtClean="0">
                <a:solidFill>
                  <a:schemeClr val="bg1"/>
                </a:solidFill>
              </a:rPr>
              <a:t>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Entity</a:t>
            </a:r>
            <a:r>
              <a:rPr lang="nb-NO" sz="2000" dirty="0" smtClean="0"/>
              <a:t> Framework &amp; SQL Compact Edition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1026" name="Picture 2" descr="http://www.osloguide.org/wp-content/uploads/Oslo-Metro-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05" y="3161193"/>
            <a:ext cx="4056502" cy="32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50868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01-01-2015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31-06-2015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Archive/05-08-2015"&gt;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 </a:t>
            </a:r>
            <a:r>
              <a:rPr lang="nb-NO" sz="2400" dirty="0"/>
              <a:t>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Engines </a:t>
            </a:r>
            <a:r>
              <a:rPr lang="nb-NO" sz="2400" dirty="0"/>
              <a:t>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</a:t>
            </a:r>
            <a:r>
              <a:rPr lang="nb-NO" sz="2400" dirty="0" smtClean="0"/>
              <a:t>den </a:t>
            </a:r>
            <a:r>
              <a:rPr lang="nb-NO" sz="2400" dirty="0" err="1" smtClean="0"/>
              <a:t>View</a:t>
            </a:r>
            <a:r>
              <a:rPr lang="nb-NO" sz="2400" dirty="0" smtClean="0"/>
              <a:t> </a:t>
            </a:r>
            <a:r>
              <a:rPr lang="nb-NO" sz="2400" dirty="0" err="1" smtClean="0"/>
              <a:t>Enginen</a:t>
            </a:r>
            <a:r>
              <a:rPr lang="nb-NO" sz="2400" dirty="0" smtClean="0"/>
              <a:t> flest utviklere bruker i ASP.NET MVC</a:t>
            </a: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name,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Sende data fra Controller til </a:t>
            </a:r>
            <a:r>
              <a:rPr lang="nb-NO" sz="2400" dirty="0" err="1" smtClean="0">
                <a:solidFill>
                  <a:schemeClr val="bg1"/>
                </a:solidFill>
              </a:rPr>
              <a:t>View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15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1045" y="4581500"/>
            <a:ext cx="7172076" cy="20191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9715" y="1935056"/>
            <a:ext cx="7172076" cy="24432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2151303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720683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3" y="1228825"/>
            <a:ext cx="1327581" cy="1568959"/>
          </a:xfrm>
          <a:prstGeom prst="rect">
            <a:avLst/>
          </a:prstGeom>
        </p:spPr>
      </p:pic>
      <p:pic>
        <p:nvPicPr>
          <p:cNvPr id="6" name="Picture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097537" y="1042927"/>
            <a:ext cx="1058063" cy="1565501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3013229"/>
            <a:ext cx="1160339" cy="1271215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2566">
            <a:off x="2169544" y="2842923"/>
            <a:ext cx="868252" cy="1630129"/>
          </a:xfrm>
          <a:prstGeom prst="rect">
            <a:avLst/>
          </a:prstGeom>
        </p:spPr>
      </p:pic>
      <p:pic>
        <p:nvPicPr>
          <p:cNvPr id="9" name="Picture 3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175" y="916448"/>
            <a:ext cx="1452646" cy="1448003"/>
          </a:xfrm>
          <a:prstGeom prst="rect">
            <a:avLst/>
          </a:prstGeom>
        </p:spPr>
      </p:pic>
      <p:pic>
        <p:nvPicPr>
          <p:cNvPr id="10" name="Picture 3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3" y="5209158"/>
            <a:ext cx="902483" cy="902483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10" y="5095744"/>
            <a:ext cx="840276" cy="1015897"/>
          </a:xfrm>
          <a:prstGeom prst="rect">
            <a:avLst/>
          </a:prstGeom>
        </p:spPr>
      </p:pic>
      <p:pic>
        <p:nvPicPr>
          <p:cNvPr id="12" name="Picture 3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4" y="4455342"/>
            <a:ext cx="1965665" cy="1556792"/>
          </a:xfrm>
          <a:prstGeom prst="rect">
            <a:avLst/>
          </a:prstGeom>
        </p:spPr>
      </p:pic>
      <p:pic>
        <p:nvPicPr>
          <p:cNvPr id="13" name="Picture 3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39" y="4738777"/>
            <a:ext cx="1340768" cy="1340768"/>
          </a:xfrm>
          <a:prstGeom prst="rect">
            <a:avLst/>
          </a:prstGeom>
        </p:spPr>
      </p:pic>
      <p:pic>
        <p:nvPicPr>
          <p:cNvPr id="14" name="Picture 3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88" y="5405253"/>
            <a:ext cx="1883298" cy="1412776"/>
          </a:xfrm>
          <a:prstGeom prst="rect">
            <a:avLst/>
          </a:prstGeom>
        </p:spPr>
      </p:pic>
      <p:pic>
        <p:nvPicPr>
          <p:cNvPr id="1026" name="Picture 2" descr="http://www.microsoft.com/global/windowsphone/en-us/publishingimages/homepageCarousel/slider_fanboy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0240" y="1052312"/>
            <a:ext cx="2111972" cy="30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800" y="2559895"/>
            <a:ext cx="2408449" cy="24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907" y="1228825"/>
            <a:ext cx="1251413" cy="1090815"/>
          </a:xfrm>
          <a:prstGeom prst="rect">
            <a:avLst/>
          </a:prstGeom>
        </p:spPr>
      </p:pic>
      <p:pic>
        <p:nvPicPr>
          <p:cNvPr id="4" name="Picture 2" descr="https://encrypted-tbn0.gstatic.com/images?q=tbn:ANd9GcRkyF8kBhwKmXUM7cy61QUhWUd_Ey6p35x03fi-w7UaGI0xDDnA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08" y="3764119"/>
            <a:ext cx="867935" cy="8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 smtClean="0"/>
              <a:t>model</a:t>
            </a:r>
            <a:r>
              <a:rPr lang="nb-NO" sz="2000" dirty="0"/>
              <a:t>-</a:t>
            </a:r>
            <a:r>
              <a:rPr lang="nb-NO" sz="2000" dirty="0" smtClean="0"/>
              <a:t>objekt </a:t>
            </a:r>
            <a:r>
              <a:rPr lang="nb-NO" sz="2000" dirty="0"/>
              <a:t>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2011, 381.478 pakker pr. 01.07.2015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.NET objekter mot SQL </a:t>
            </a:r>
            <a:r>
              <a:rPr lang="nb-NO" sz="2000" dirty="0" smtClean="0"/>
              <a:t>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LINQ spørringer mot Objekter framfor SQL setninger som må mappes til objekter </a:t>
            </a:r>
            <a:r>
              <a:rPr lang="nb-NO" sz="2000" dirty="0" smtClean="0"/>
              <a:t>etterpå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Sluppet som Open Source tidligere i sommer!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9721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</a:t>
            </a:r>
            <a:r>
              <a:rPr lang="nb-NO" sz="2000" dirty="0" smtClean="0"/>
              <a:t>Database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«Id» konvensjoner 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CREATE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"Lars Skjelbek"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READ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Details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int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id)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n =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db.People.Find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(id);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            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View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db.Entry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(person).State = 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.Modified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2924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Delete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int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id)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db.People.Find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(id);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59371" cy="307777"/>
          </a:xfrm>
        </p:spPr>
        <p:txBody>
          <a:bodyPr/>
          <a:lstStyle/>
          <a:p>
            <a:r>
              <a:rPr lang="nb-NO" dirty="0" smtClean="0"/>
              <a:t>Enkle REST tjenester og Web API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ASP.NET MVC har god støtte for REST og Web API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Enten via ASP.NET Web API utvidelsene (lastes ned via </a:t>
            </a:r>
            <a:r>
              <a:rPr lang="nb-NO" sz="1800" dirty="0" err="1" smtClean="0"/>
              <a:t>NuGet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Eller enkel innebygget støtte for at en Controller Action kan lese/skrive JSON</a:t>
            </a:r>
            <a:endParaRPr lang="nb-NO" sz="1800" dirty="0"/>
          </a:p>
        </p:txBody>
      </p:sp>
      <p:sp>
        <p:nvSpPr>
          <p:cNvPr id="6" name="Rektangel 5"/>
          <p:cNvSpPr/>
          <p:nvPr/>
        </p:nvSpPr>
        <p:spPr>
          <a:xfrm>
            <a:off x="708994" y="3417560"/>
            <a:ext cx="7715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List()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using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</a:rPr>
              <a:t>PersonContext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())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persons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db.Persons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Json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persons.ToList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JsonRequestBehavior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.AllowGet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            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3111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Bilder_Detaljer\Bekk dag-1-014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6305918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Lars Skjelbek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Smeby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23443</TotalTime>
  <Words>2919</Words>
  <Application>Microsoft Office PowerPoint</Application>
  <PresentationFormat>On-screen Show (4:3)</PresentationFormat>
  <Paragraphs>746</Paragraphs>
  <Slides>93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Agenda</vt:lpstr>
      <vt:lpstr>PowerPoint Presentation</vt:lpstr>
      <vt:lpstr>PowerPoint Presentation</vt:lpstr>
      <vt:lpstr>Fra kode til kjørende program</vt:lpstr>
      <vt:lpstr>C# &amp; .NET til mange plattformer</vt:lpstr>
      <vt:lpstr>PowerPoint Presentation</vt:lpstr>
      <vt:lpstr>Deklarere en klasse</vt:lpstr>
      <vt:lpstr>Properties</vt:lpstr>
      <vt:lpstr>Properties</vt:lpstr>
      <vt:lpstr>Properties</vt:lpstr>
      <vt:lpstr>Metoder</vt:lpstr>
      <vt:lpstr>Metoder</vt:lpstr>
      <vt:lpstr>Metoder</vt:lpstr>
      <vt:lpstr>Metoder</vt:lpstr>
      <vt:lpstr>Metoder</vt:lpstr>
      <vt:lpstr>ToString</vt:lpstr>
      <vt:lpstr>PowerPoint Presentation</vt:lpstr>
      <vt:lpstr>PowerPoint Presentation</vt:lpstr>
      <vt:lpstr>Delegater</vt:lpstr>
      <vt:lpstr>Events</vt:lpstr>
      <vt:lpstr>PowerPoint Presentation</vt:lpstr>
      <vt:lpstr>PowerPoint Presentation</vt:lpstr>
      <vt:lpstr>Spørringer før LINQ</vt:lpstr>
      <vt:lpstr>Spørringer med LINQ</vt:lpstr>
      <vt:lpstr>From, Select &amp; Group</vt:lpstr>
      <vt:lpstr>Where &amp; Orderby</vt:lpstr>
      <vt:lpstr>PowerPoint Presentation</vt:lpstr>
      <vt:lpstr>PowerPoint Presentation</vt:lpstr>
      <vt:lpstr>Extension-Metoder</vt:lpstr>
      <vt:lpstr>Spørreoperatorer</vt:lpstr>
      <vt:lpstr>Lambda-uttrykk</vt:lpstr>
      <vt:lpstr>Lambda-Uttrykk</vt:lpstr>
      <vt:lpstr>Lambda-Uttrykk &amp; Extension-Metoder</vt:lpstr>
      <vt:lpstr>PowerPoint Presentation</vt:lpstr>
      <vt:lpstr>PowerPoint Presentation</vt:lpstr>
      <vt:lpstr>Agenda ASP.NET MVC</vt:lpstr>
      <vt:lpstr>PowerPoint Presentation</vt:lpstr>
      <vt:lpstr>To modeller for web applikasjoner</vt:lpstr>
      <vt:lpstr>PowerPoint Presentation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PowerPoint Presentation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 Presentation</vt:lpstr>
      <vt:lpstr>PowerPoint Presentation</vt:lpstr>
      <vt:lpstr>PowerPoint Presentation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Compact Edition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PowerPoint Presentation</vt:lpstr>
      <vt:lpstr>PowerPoint Presentation</vt:lpstr>
      <vt:lpstr>PowerPoint Presentation</vt:lpstr>
      <vt:lpstr>Enkle REST tjenester og Web API</vt:lpstr>
      <vt:lpstr>PowerPoint Presentation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Skjelbek</cp:lastModifiedBy>
  <cp:revision>1027</cp:revision>
  <dcterms:created xsi:type="dcterms:W3CDTF">2011-08-04T16:58:46Z</dcterms:created>
  <dcterms:modified xsi:type="dcterms:W3CDTF">2015-08-03T21:16:17Z</dcterms:modified>
</cp:coreProperties>
</file>